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72" r:id="rId5"/>
    <p:sldId id="268" r:id="rId6"/>
    <p:sldId id="267" r:id="rId7"/>
    <p:sldId id="261" r:id="rId8"/>
    <p:sldId id="262" r:id="rId9"/>
    <p:sldId id="264" r:id="rId10"/>
    <p:sldId id="271" r:id="rId11"/>
    <p:sldId id="263" r:id="rId12"/>
    <p:sldId id="270" r:id="rId13"/>
    <p:sldId id="25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982E9F6-9939-4044-AA9C-749053315C1A}">
          <p14:sldIdLst>
            <p14:sldId id="256"/>
            <p14:sldId id="257"/>
            <p14:sldId id="259"/>
            <p14:sldId id="272"/>
            <p14:sldId id="268"/>
            <p14:sldId id="267"/>
            <p14:sldId id="261"/>
            <p14:sldId id="262"/>
            <p14:sldId id="264"/>
            <p14:sldId id="271"/>
            <p14:sldId id="263"/>
            <p14:sldId id="270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304"/>
    <a:srgbClr val="FBCD08"/>
    <a:srgbClr val="0530F3"/>
    <a:srgbClr val="F1030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AD4CF-73F6-4FFE-9D07-AD82B1C3583D}" v="14" dt="2022-04-22T18:37:43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50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s Jenssen" userId="e580a8409697b30c" providerId="LiveId" clId="{F13AD4CF-73F6-4FFE-9D07-AD82B1C3583D}"/>
    <pc:docChg chg="undo custSel modSld sldOrd">
      <pc:chgData name="Nils Jenssen" userId="e580a8409697b30c" providerId="LiveId" clId="{F13AD4CF-73F6-4FFE-9D07-AD82B1C3583D}" dt="2022-04-22T18:37:48.877" v="176" actId="255"/>
      <pc:docMkLst>
        <pc:docMk/>
      </pc:docMkLst>
      <pc:sldChg chg="modSp">
        <pc:chgData name="Nils Jenssen" userId="e580a8409697b30c" providerId="LiveId" clId="{F13AD4CF-73F6-4FFE-9D07-AD82B1C3583D}" dt="2022-04-22T18:25:05.199" v="94" actId="20577"/>
        <pc:sldMkLst>
          <pc:docMk/>
          <pc:sldMk cId="3335743374" sldId="257"/>
        </pc:sldMkLst>
        <pc:spChg chg="mod">
          <ac:chgData name="Nils Jenssen" userId="e580a8409697b30c" providerId="LiveId" clId="{F13AD4CF-73F6-4FFE-9D07-AD82B1C3583D}" dt="2022-04-22T18:25:05.199" v="94" actId="20577"/>
          <ac:spMkLst>
            <pc:docMk/>
            <pc:sldMk cId="3335743374" sldId="257"/>
            <ac:spMk id="3" creationId="{232F7ACD-F411-40DE-8B5C-645818EF99AA}"/>
          </ac:spMkLst>
        </pc:spChg>
      </pc:sldChg>
      <pc:sldChg chg="addSp delSp modSp">
        <pc:chgData name="Nils Jenssen" userId="e580a8409697b30c" providerId="LiveId" clId="{F13AD4CF-73F6-4FFE-9D07-AD82B1C3583D}" dt="2022-04-22T18:37:48.877" v="176" actId="255"/>
        <pc:sldMkLst>
          <pc:docMk/>
          <pc:sldMk cId="1579948881" sldId="258"/>
        </pc:sldMkLst>
        <pc:spChg chg="del">
          <ac:chgData name="Nils Jenssen" userId="e580a8409697b30c" providerId="LiveId" clId="{F13AD4CF-73F6-4FFE-9D07-AD82B1C3583D}" dt="2022-04-22T18:26:56.140" v="109"/>
          <ac:spMkLst>
            <pc:docMk/>
            <pc:sldMk cId="1579948881" sldId="258"/>
            <ac:spMk id="3" creationId="{232F7ACD-F411-40DE-8B5C-645818EF99AA}"/>
          </ac:spMkLst>
        </pc:spChg>
        <pc:spChg chg="del mod">
          <ac:chgData name="Nils Jenssen" userId="e580a8409697b30c" providerId="LiveId" clId="{F13AD4CF-73F6-4FFE-9D07-AD82B1C3583D}" dt="2022-04-22T18:26:56.140" v="109"/>
          <ac:spMkLst>
            <pc:docMk/>
            <pc:sldMk cId="1579948881" sldId="258"/>
            <ac:spMk id="7" creationId="{B031EC1C-1B60-4F91-BF13-77DEC34F5CFD}"/>
          </ac:spMkLst>
        </pc:spChg>
        <pc:spChg chg="del">
          <ac:chgData name="Nils Jenssen" userId="e580a8409697b30c" providerId="LiveId" clId="{F13AD4CF-73F6-4FFE-9D07-AD82B1C3583D}" dt="2022-04-22T18:27:12.209" v="112"/>
          <ac:spMkLst>
            <pc:docMk/>
            <pc:sldMk cId="1579948881" sldId="258"/>
            <ac:spMk id="8" creationId="{18C330B8-7435-483A-93FA-46371D4F83DA}"/>
          </ac:spMkLst>
        </pc:spChg>
        <pc:spChg chg="del">
          <ac:chgData name="Nils Jenssen" userId="e580a8409697b30c" providerId="LiveId" clId="{F13AD4CF-73F6-4FFE-9D07-AD82B1C3583D}" dt="2022-04-22T18:27:12.209" v="112"/>
          <ac:spMkLst>
            <pc:docMk/>
            <pc:sldMk cId="1579948881" sldId="258"/>
            <ac:spMk id="9" creationId="{43B83404-1623-4726-BF46-75E30332FA10}"/>
          </ac:spMkLst>
        </pc:spChg>
        <pc:spChg chg="add del mod">
          <ac:chgData name="Nils Jenssen" userId="e580a8409697b30c" providerId="LiveId" clId="{F13AD4CF-73F6-4FFE-9D07-AD82B1C3583D}" dt="2022-04-22T18:27:08.398" v="111" actId="478"/>
          <ac:spMkLst>
            <pc:docMk/>
            <pc:sldMk cId="1579948881" sldId="258"/>
            <ac:spMk id="10" creationId="{515A34F4-245E-4135-8944-B597EE60A04C}"/>
          </ac:spMkLst>
        </pc:spChg>
        <pc:spChg chg="add del mod">
          <ac:chgData name="Nils Jenssen" userId="e580a8409697b30c" providerId="LiveId" clId="{F13AD4CF-73F6-4FFE-9D07-AD82B1C3583D}" dt="2022-04-22T18:27:08.398" v="111" actId="478"/>
          <ac:spMkLst>
            <pc:docMk/>
            <pc:sldMk cId="1579948881" sldId="258"/>
            <ac:spMk id="11" creationId="{5710A470-C2E1-4ACB-8E2B-EC4074DD4BE5}"/>
          </ac:spMkLst>
        </pc:spChg>
        <pc:spChg chg="add del mod">
          <ac:chgData name="Nils Jenssen" userId="e580a8409697b30c" providerId="LiveId" clId="{F13AD4CF-73F6-4FFE-9D07-AD82B1C3583D}" dt="2022-04-22T18:27:58.912" v="132" actId="478"/>
          <ac:spMkLst>
            <pc:docMk/>
            <pc:sldMk cId="1579948881" sldId="258"/>
            <ac:spMk id="12" creationId="{2A602B5E-1597-415A-8D77-4CDD20C58B49}"/>
          </ac:spMkLst>
        </pc:spChg>
        <pc:spChg chg="add mod">
          <ac:chgData name="Nils Jenssen" userId="e580a8409697b30c" providerId="LiveId" clId="{F13AD4CF-73F6-4FFE-9D07-AD82B1C3583D}" dt="2022-04-22T18:27:39.384" v="118"/>
          <ac:spMkLst>
            <pc:docMk/>
            <pc:sldMk cId="1579948881" sldId="258"/>
            <ac:spMk id="13" creationId="{06DC42C9-0BD9-4FE8-9D89-F76A3FD6FE5A}"/>
          </ac:spMkLst>
        </pc:spChg>
        <pc:spChg chg="add mod">
          <ac:chgData name="Nils Jenssen" userId="e580a8409697b30c" providerId="LiveId" clId="{F13AD4CF-73F6-4FFE-9D07-AD82B1C3583D}" dt="2022-04-22T18:27:44.663" v="128" actId="20577"/>
          <ac:spMkLst>
            <pc:docMk/>
            <pc:sldMk cId="1579948881" sldId="258"/>
            <ac:spMk id="14" creationId="{D058A43B-61F2-409A-BAC0-0F7031C49572}"/>
          </ac:spMkLst>
        </pc:spChg>
        <pc:spChg chg="add mod">
          <ac:chgData name="Nils Jenssen" userId="e580a8409697b30c" providerId="LiveId" clId="{F13AD4CF-73F6-4FFE-9D07-AD82B1C3583D}" dt="2022-04-22T18:37:48.877" v="176" actId="255"/>
          <ac:spMkLst>
            <pc:docMk/>
            <pc:sldMk cId="1579948881" sldId="258"/>
            <ac:spMk id="15" creationId="{B58F0557-B23E-4B97-8350-A28C21819819}"/>
          </ac:spMkLst>
        </pc:spChg>
        <pc:spChg chg="add mod">
          <ac:chgData name="Nils Jenssen" userId="e580a8409697b30c" providerId="LiveId" clId="{F13AD4CF-73F6-4FFE-9D07-AD82B1C3583D}" dt="2022-04-22T18:27:51.611" v="130" actId="6549"/>
          <ac:spMkLst>
            <pc:docMk/>
            <pc:sldMk cId="1579948881" sldId="258"/>
            <ac:spMk id="16" creationId="{C8DDB44C-8344-4EF7-B53F-E4041E473EC9}"/>
          </ac:spMkLst>
        </pc:spChg>
        <pc:spChg chg="add mod">
          <ac:chgData name="Nils Jenssen" userId="e580a8409697b30c" providerId="LiveId" clId="{F13AD4CF-73F6-4FFE-9D07-AD82B1C3583D}" dt="2022-04-22T18:37:35.887" v="174" actId="1037"/>
          <ac:spMkLst>
            <pc:docMk/>
            <pc:sldMk cId="1579948881" sldId="258"/>
            <ac:spMk id="17" creationId="{76D90100-C0BF-4429-94B8-391F67E719AA}"/>
          </ac:spMkLst>
        </pc:spChg>
        <pc:spChg chg="add mod">
          <ac:chgData name="Nils Jenssen" userId="e580a8409697b30c" providerId="LiveId" clId="{F13AD4CF-73F6-4FFE-9D07-AD82B1C3583D}" dt="2022-04-22T18:37:20.438" v="162" actId="20577"/>
          <ac:spMkLst>
            <pc:docMk/>
            <pc:sldMk cId="1579948881" sldId="258"/>
            <ac:spMk id="18" creationId="{E15F715C-A67B-4958-9F08-D8BA54E73B89}"/>
          </ac:spMkLst>
        </pc:spChg>
        <pc:spChg chg="add del mod">
          <ac:chgData name="Nils Jenssen" userId="e580a8409697b30c" providerId="LiveId" clId="{F13AD4CF-73F6-4FFE-9D07-AD82B1C3583D}" dt="2022-04-22T18:37:25.751" v="164" actId="478"/>
          <ac:spMkLst>
            <pc:docMk/>
            <pc:sldMk cId="1579948881" sldId="258"/>
            <ac:spMk id="19" creationId="{A84D9259-0ECF-4F01-BE73-899F0298AA3C}"/>
          </ac:spMkLst>
        </pc:spChg>
      </pc:sldChg>
      <pc:sldChg chg="modSp">
        <pc:chgData name="Nils Jenssen" userId="e580a8409697b30c" providerId="LiveId" clId="{F13AD4CF-73F6-4FFE-9D07-AD82B1C3583D}" dt="2022-04-22T18:25:12.272" v="95" actId="20577"/>
        <pc:sldMkLst>
          <pc:docMk/>
          <pc:sldMk cId="241953037" sldId="259"/>
        </pc:sldMkLst>
        <pc:spChg chg="mod">
          <ac:chgData name="Nils Jenssen" userId="e580a8409697b30c" providerId="LiveId" clId="{F13AD4CF-73F6-4FFE-9D07-AD82B1C3583D}" dt="2022-04-22T18:25:12.272" v="95" actId="20577"/>
          <ac:spMkLst>
            <pc:docMk/>
            <pc:sldMk cId="241953037" sldId="259"/>
            <ac:spMk id="3" creationId="{232F7ACD-F411-40DE-8B5C-645818EF99AA}"/>
          </ac:spMkLst>
        </pc:spChg>
      </pc:sldChg>
      <pc:sldChg chg="modSp">
        <pc:chgData name="Nils Jenssen" userId="e580a8409697b30c" providerId="LiveId" clId="{F13AD4CF-73F6-4FFE-9D07-AD82B1C3583D}" dt="2022-04-22T18:29:36.479" v="137" actId="1076"/>
        <pc:sldMkLst>
          <pc:docMk/>
          <pc:sldMk cId="2555441615" sldId="261"/>
        </pc:sldMkLst>
        <pc:spChg chg="mod">
          <ac:chgData name="Nils Jenssen" userId="e580a8409697b30c" providerId="LiveId" clId="{F13AD4CF-73F6-4FFE-9D07-AD82B1C3583D}" dt="2022-04-22T18:29:36.479" v="137" actId="1076"/>
          <ac:spMkLst>
            <pc:docMk/>
            <pc:sldMk cId="2555441615" sldId="261"/>
            <ac:spMk id="2" creationId="{40D6FDDC-DC9D-4493-A6B7-9A0C9C70795C}"/>
          </ac:spMkLst>
        </pc:spChg>
      </pc:sldChg>
      <pc:sldChg chg="modSp">
        <pc:chgData name="Nils Jenssen" userId="e580a8409697b30c" providerId="LiveId" clId="{F13AD4CF-73F6-4FFE-9D07-AD82B1C3583D}" dt="2022-04-22T18:35:21.287" v="138" actId="20577"/>
        <pc:sldMkLst>
          <pc:docMk/>
          <pc:sldMk cId="877103165" sldId="262"/>
        </pc:sldMkLst>
        <pc:spChg chg="mod">
          <ac:chgData name="Nils Jenssen" userId="e580a8409697b30c" providerId="LiveId" clId="{F13AD4CF-73F6-4FFE-9D07-AD82B1C3583D}" dt="2022-04-22T18:35:21.287" v="138" actId="20577"/>
          <ac:spMkLst>
            <pc:docMk/>
            <pc:sldMk cId="877103165" sldId="262"/>
            <ac:spMk id="2" creationId="{40D6FDDC-DC9D-4493-A6B7-9A0C9C70795C}"/>
          </ac:spMkLst>
        </pc:spChg>
        <pc:spChg chg="mod">
          <ac:chgData name="Nils Jenssen" userId="e580a8409697b30c" providerId="LiveId" clId="{F13AD4CF-73F6-4FFE-9D07-AD82B1C3583D}" dt="2022-04-22T18:11:02.596" v="29" actId="404"/>
          <ac:spMkLst>
            <pc:docMk/>
            <pc:sldMk cId="877103165" sldId="262"/>
            <ac:spMk id="3" creationId="{232F7ACD-F411-40DE-8B5C-645818EF99AA}"/>
          </ac:spMkLst>
        </pc:spChg>
      </pc:sldChg>
      <pc:sldChg chg="modSp ord">
        <pc:chgData name="Nils Jenssen" userId="e580a8409697b30c" providerId="LiveId" clId="{F13AD4CF-73F6-4FFE-9D07-AD82B1C3583D}" dt="2022-04-22T18:28:40.543" v="133"/>
        <pc:sldMkLst>
          <pc:docMk/>
          <pc:sldMk cId="2131049233" sldId="263"/>
        </pc:sldMkLst>
        <pc:spChg chg="mod">
          <ac:chgData name="Nils Jenssen" userId="e580a8409697b30c" providerId="LiveId" clId="{F13AD4CF-73F6-4FFE-9D07-AD82B1C3583D}" dt="2022-04-22T18:26:01.419" v="106" actId="404"/>
          <ac:spMkLst>
            <pc:docMk/>
            <pc:sldMk cId="2131049233" sldId="263"/>
            <ac:spMk id="3" creationId="{232F7ACD-F411-40DE-8B5C-645818EF99AA}"/>
          </ac:spMkLst>
        </pc:spChg>
      </pc:sldChg>
      <pc:sldChg chg="modSp ord">
        <pc:chgData name="Nils Jenssen" userId="e580a8409697b30c" providerId="LiveId" clId="{F13AD4CF-73F6-4FFE-9D07-AD82B1C3583D}" dt="2022-04-22T18:28:51.460" v="134"/>
        <pc:sldMkLst>
          <pc:docMk/>
          <pc:sldMk cId="356396746" sldId="264"/>
        </pc:sldMkLst>
        <pc:spChg chg="mod">
          <ac:chgData name="Nils Jenssen" userId="e580a8409697b30c" providerId="LiveId" clId="{F13AD4CF-73F6-4FFE-9D07-AD82B1C3583D}" dt="2022-04-22T18:11:13.947" v="43" actId="404"/>
          <ac:spMkLst>
            <pc:docMk/>
            <pc:sldMk cId="356396746" sldId="264"/>
            <ac:spMk id="3" creationId="{232F7ACD-F411-40DE-8B5C-645818EF99AA}"/>
          </ac:spMkLst>
        </pc:spChg>
      </pc:sldChg>
      <pc:sldChg chg="modSp">
        <pc:chgData name="Nils Jenssen" userId="e580a8409697b30c" providerId="LiveId" clId="{F13AD4CF-73F6-4FFE-9D07-AD82B1C3583D}" dt="2022-04-22T18:10:36.551" v="23" actId="404"/>
        <pc:sldMkLst>
          <pc:docMk/>
          <pc:sldMk cId="1848210346" sldId="267"/>
        </pc:sldMkLst>
        <pc:spChg chg="mod">
          <ac:chgData name="Nils Jenssen" userId="e580a8409697b30c" providerId="LiveId" clId="{F13AD4CF-73F6-4FFE-9D07-AD82B1C3583D}" dt="2022-04-22T18:10:36.551" v="23" actId="404"/>
          <ac:spMkLst>
            <pc:docMk/>
            <pc:sldMk cId="1848210346" sldId="267"/>
            <ac:spMk id="3" creationId="{CE0724EA-AA19-4510-81D1-1C034F74CCF3}"/>
          </ac:spMkLst>
        </pc:spChg>
      </pc:sldChg>
      <pc:sldChg chg="modSp">
        <pc:chgData name="Nils Jenssen" userId="e580a8409697b30c" providerId="LiveId" clId="{F13AD4CF-73F6-4FFE-9D07-AD82B1C3583D}" dt="2022-04-22T18:07:40.255" v="4" actId="20577"/>
        <pc:sldMkLst>
          <pc:docMk/>
          <pc:sldMk cId="631028279" sldId="268"/>
        </pc:sldMkLst>
        <pc:spChg chg="mod">
          <ac:chgData name="Nils Jenssen" userId="e580a8409697b30c" providerId="LiveId" clId="{F13AD4CF-73F6-4FFE-9D07-AD82B1C3583D}" dt="2022-04-22T18:07:40.255" v="4" actId="20577"/>
          <ac:spMkLst>
            <pc:docMk/>
            <pc:sldMk cId="631028279" sldId="268"/>
            <ac:spMk id="3" creationId="{7E0874E1-DCEC-4FB3-8DA7-1CF5F720EF8A}"/>
          </ac:spMkLst>
        </pc:spChg>
      </pc:sldChg>
      <pc:sldChg chg="addSp delSp modSp">
        <pc:chgData name="Nils Jenssen" userId="e580a8409697b30c" providerId="LiveId" clId="{F13AD4CF-73F6-4FFE-9D07-AD82B1C3583D}" dt="2022-04-22T18:25:49.776" v="102"/>
        <pc:sldMkLst>
          <pc:docMk/>
          <pc:sldMk cId="107745452" sldId="270"/>
        </pc:sldMkLst>
        <pc:spChg chg="del">
          <ac:chgData name="Nils Jenssen" userId="e580a8409697b30c" providerId="LiveId" clId="{F13AD4CF-73F6-4FFE-9D07-AD82B1C3583D}" dt="2022-04-22T18:25:41.643" v="98" actId="478"/>
          <ac:spMkLst>
            <pc:docMk/>
            <pc:sldMk cId="107745452" sldId="270"/>
            <ac:spMk id="2" creationId="{5F5CA4B6-B730-4D75-81D4-2B3728ECAECA}"/>
          </ac:spMkLst>
        </pc:spChg>
        <pc:spChg chg="mod">
          <ac:chgData name="Nils Jenssen" userId="e580a8409697b30c" providerId="LiveId" clId="{F13AD4CF-73F6-4FFE-9D07-AD82B1C3583D}" dt="2022-04-22T18:25:18.721" v="97" actId="313"/>
          <ac:spMkLst>
            <pc:docMk/>
            <pc:sldMk cId="107745452" sldId="270"/>
            <ac:spMk id="3" creationId="{86792A1E-3C12-44B1-ACD3-47D143FF6492}"/>
          </ac:spMkLst>
        </pc:spChg>
        <pc:spChg chg="add del mod">
          <ac:chgData name="Nils Jenssen" userId="e580a8409697b30c" providerId="LiveId" clId="{F13AD4CF-73F6-4FFE-9D07-AD82B1C3583D}" dt="2022-04-22T18:25:47.079" v="100" actId="478"/>
          <ac:spMkLst>
            <pc:docMk/>
            <pc:sldMk cId="107745452" sldId="270"/>
            <ac:spMk id="8" creationId="{A7ED3579-00C4-4674-BF95-55A16402E13F}"/>
          </ac:spMkLst>
        </pc:spChg>
        <pc:spChg chg="add del">
          <ac:chgData name="Nils Jenssen" userId="e580a8409697b30c" providerId="LiveId" clId="{F13AD4CF-73F6-4FFE-9D07-AD82B1C3583D}" dt="2022-04-22T18:25:48.407" v="101" actId="478"/>
          <ac:spMkLst>
            <pc:docMk/>
            <pc:sldMk cId="107745452" sldId="270"/>
            <ac:spMk id="9" creationId="{A67F230A-084D-4D01-94B4-7C03398E5A58}"/>
          </ac:spMkLst>
        </pc:spChg>
        <pc:spChg chg="add">
          <ac:chgData name="Nils Jenssen" userId="e580a8409697b30c" providerId="LiveId" clId="{F13AD4CF-73F6-4FFE-9D07-AD82B1C3583D}" dt="2022-04-22T18:25:49.776" v="102"/>
          <ac:spMkLst>
            <pc:docMk/>
            <pc:sldMk cId="107745452" sldId="270"/>
            <ac:spMk id="10" creationId="{F410B7E4-13B8-4C3D-A6AC-F11B62DE0982}"/>
          </ac:spMkLst>
        </pc:spChg>
      </pc:sldChg>
      <pc:sldChg chg="modSp ord">
        <pc:chgData name="Nils Jenssen" userId="e580a8409697b30c" providerId="LiveId" clId="{F13AD4CF-73F6-4FFE-9D07-AD82B1C3583D}" dt="2022-04-22T18:28:52.671" v="135"/>
        <pc:sldMkLst>
          <pc:docMk/>
          <pc:sldMk cId="978320545" sldId="271"/>
        </pc:sldMkLst>
        <pc:spChg chg="mod">
          <ac:chgData name="Nils Jenssen" userId="e580a8409697b30c" providerId="LiveId" clId="{F13AD4CF-73F6-4FFE-9D07-AD82B1C3583D}" dt="2022-04-22T18:11:44.305" v="46" actId="404"/>
          <ac:spMkLst>
            <pc:docMk/>
            <pc:sldMk cId="978320545" sldId="271"/>
            <ac:spMk id="3" creationId="{199C3F12-F775-45A8-A800-63633B61E03B}"/>
          </ac:spMkLst>
        </pc:spChg>
      </pc:sldChg>
      <pc:sldChg chg="modSp">
        <pc:chgData name="Nils Jenssen" userId="e580a8409697b30c" providerId="LiveId" clId="{F13AD4CF-73F6-4FFE-9D07-AD82B1C3583D}" dt="2022-04-22T18:14:10.904" v="90" actId="20577"/>
        <pc:sldMkLst>
          <pc:docMk/>
          <pc:sldMk cId="762377413" sldId="272"/>
        </pc:sldMkLst>
        <pc:spChg chg="mod">
          <ac:chgData name="Nils Jenssen" userId="e580a8409697b30c" providerId="LiveId" clId="{F13AD4CF-73F6-4FFE-9D07-AD82B1C3583D}" dt="2022-04-22T18:14:10.904" v="90" actId="20577"/>
          <ac:spMkLst>
            <pc:docMk/>
            <pc:sldMk cId="762377413" sldId="272"/>
            <ac:spMk id="3" creationId="{903C61D0-D9B2-493C-B56C-5F1601952C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49342DA-39FE-4385-A342-6FCFEFE9B5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78FEFC-0F6B-4FFE-93F6-F84EDA606F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CB10F-4CBF-46F8-89BE-F69DAAE36006}" type="datetimeFigureOut">
              <a:rPr lang="de-DE" smtClean="0"/>
              <a:t>22.04.2022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96624E-F623-4735-B808-A2E74127DB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280A7C-DEC2-4B4B-AFE6-8FF5FB258C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D2185-0206-4982-BC38-60C1818BB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838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5A49-C699-4E8B-98A5-33C05966E3DE}" type="datetimeFigureOut">
              <a:rPr lang="de-DE" smtClean="0"/>
              <a:t>22.04.2022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8F192-EF8E-48A5-83A3-4C61C8CEF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71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BC03D-96B7-47B8-AE84-03EB64E1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B8F738-62F9-4383-8381-09EBC96F4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93FE29E-9CA8-42B2-8F1E-5090848EB912}"/>
              </a:ext>
            </a:extLst>
          </p:cNvPr>
          <p:cNvSpPr/>
          <p:nvPr userDrawn="1"/>
        </p:nvSpPr>
        <p:spPr>
          <a:xfrm>
            <a:off x="-65518" y="6264067"/>
            <a:ext cx="12323036" cy="593933"/>
          </a:xfrm>
          <a:prstGeom prst="rect">
            <a:avLst/>
          </a:prstGeom>
          <a:solidFill>
            <a:srgbClr val="0530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3D729E4-5774-4700-BB54-450ADA06D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Präsidialjahr 2023/2024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C2828B7F-4345-4136-8B6E-44042E1B6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3BFEF77F-4B20-4DB7-86BD-19A133439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04668B3-4B73-4D5A-B363-BE55BE31075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4BAD0C6-477F-4A16-BCBA-1E507A6D9BAA}"/>
              </a:ext>
            </a:extLst>
          </p:cNvPr>
          <p:cNvGrpSpPr/>
          <p:nvPr userDrawn="1"/>
        </p:nvGrpSpPr>
        <p:grpSpPr>
          <a:xfrm rot="19295642">
            <a:off x="-751873" y="357591"/>
            <a:ext cx="2685480" cy="247195"/>
            <a:chOff x="114655" y="1325975"/>
            <a:chExt cx="1447090" cy="359449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2586AF3-60E4-48B8-AD1F-F670B2DE2918}"/>
                </a:ext>
              </a:extLst>
            </p:cNvPr>
            <p:cNvSpPr/>
            <p:nvPr userDrawn="1"/>
          </p:nvSpPr>
          <p:spPr>
            <a:xfrm>
              <a:off x="114655" y="1325975"/>
              <a:ext cx="1447088" cy="125323"/>
            </a:xfrm>
            <a:prstGeom prst="rect">
              <a:avLst/>
            </a:prstGeom>
            <a:solidFill>
              <a:srgbClr val="0530F3"/>
            </a:solidFill>
            <a:ln>
              <a:solidFill>
                <a:srgbClr val="0530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FAAFB0C6-D3FA-4CBA-B117-2F2D619D35A3}"/>
                </a:ext>
              </a:extLst>
            </p:cNvPr>
            <p:cNvSpPr/>
            <p:nvPr userDrawn="1"/>
          </p:nvSpPr>
          <p:spPr>
            <a:xfrm>
              <a:off x="114657" y="1560101"/>
              <a:ext cx="1447088" cy="125323"/>
            </a:xfrm>
            <a:prstGeom prst="rect">
              <a:avLst/>
            </a:prstGeom>
            <a:solidFill>
              <a:srgbClr val="F10304"/>
            </a:solidFill>
            <a:ln>
              <a:solidFill>
                <a:srgbClr val="E803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F5F64D95-B11D-44A6-ADC6-F8754A7D9A5A}"/>
                </a:ext>
              </a:extLst>
            </p:cNvPr>
            <p:cNvSpPr/>
            <p:nvPr userDrawn="1"/>
          </p:nvSpPr>
          <p:spPr>
            <a:xfrm>
              <a:off x="114656" y="1434778"/>
              <a:ext cx="1447088" cy="125323"/>
            </a:xfrm>
            <a:prstGeom prst="rect">
              <a:avLst/>
            </a:prstGeom>
            <a:solidFill>
              <a:srgbClr val="FBCD08"/>
            </a:solidFill>
            <a:ln>
              <a:solidFill>
                <a:srgbClr val="FBCD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9219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08730-4AA7-442A-84E2-2F854983B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6971FF-B91B-4361-B5B1-BF9111733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8EB7AD-FD76-41EA-A7A2-469946CF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A63216-F4C1-4BFE-A35C-BE36FA88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F56442-7287-4360-9623-7FE000A8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8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F21F768-8F55-494D-B718-D05DAF1A4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571A75-28D1-4381-AC21-6407C75FE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FBC798-5B6B-4510-8E5D-2AF38078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993AC6-083C-4574-80A4-ABACB579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7F07CB-CA8D-4A55-9B55-34D08787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95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F62FF-DD26-4AAB-ADDA-DC3C874E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B23525-0D15-4B0E-AE1C-C8F97862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F46574-6880-49E2-8ADA-2F5D07FF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3A6727-E564-4123-96F4-DABCD1C5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4AB312-794B-4CB9-948A-4E10D036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14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2B39F-39D5-4A70-85CD-CD206971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DCE05E-07C7-46CE-BBFA-92130A51F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8937C2-DCEB-47C2-BCEB-220556FA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CA4C90-CD33-433F-8BF4-268079C6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63DA6F-EDF7-49D7-842F-CB1DDC96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95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D89A4-F905-4F78-B51B-A6A34F36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2E138A-CC67-4B02-8284-2A914C79F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04424C-6378-43F7-8B2F-4EA39F4C4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6CFCF2-F22C-4D16-AD74-28C51840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2ABB3F-A529-4AAA-B79B-1E1CEE4A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5EC34A-9CF6-4137-892F-9BB9E0EA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2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5C966-A92A-47BE-9F2B-AD309600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EBBFEC-67FC-48F5-A176-66ABC736C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989584-8F95-41BE-B948-397EAD3EB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3A76D3C-80EB-48BE-B758-F02A2F346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5A0BD3-E315-4CC5-B4C0-6B1BD7AE7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FB6AE86-9BC5-44BB-B380-08564BA0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C8D2AB-1200-4ED3-9787-E32B3A5B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BB48A08-C171-43F1-A1A9-3C48065F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48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EABA5-E8D5-456D-A5D9-C68B0A8B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6483EF-C0CF-48E6-BC3E-0FB92D1F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59D342-CC3E-4701-8AA3-1706ABD6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497E81-57C2-410D-BD1B-3E676F3B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43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D14D2E-E485-4544-BDDD-11D676E82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434ED5-53D7-4541-9CB2-C482A726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6AF4FB-8870-41F4-A62E-A5D6A901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07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8957E-DE3E-41A1-AC8A-96F00F78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A8D2F3-AB71-4537-9C65-06DD610B4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786350-6859-409F-A40D-4A94F5AF7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D944CC-9CEC-4370-AB9F-D2134A97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6A18CC-21D8-4EE0-9D33-3CCF142A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8381EB-806C-44DD-93D6-BF12EBAC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59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0071D-C280-4641-83E5-AEA754B5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B37FA5B-D48F-4632-92F0-336984FC7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58D5D5-6D1B-4766-956E-D72EE232E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1729E3-F9B2-4434-803A-E3B63392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72AC3E-572B-4F41-89B3-2C4D0354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2410D0-A396-4CE8-8D69-398B4E10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44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8B78C0-E69F-473B-86FC-AAF5B5F2E0B5}"/>
              </a:ext>
            </a:extLst>
          </p:cNvPr>
          <p:cNvSpPr/>
          <p:nvPr userDrawn="1"/>
        </p:nvSpPr>
        <p:spPr>
          <a:xfrm>
            <a:off x="-65518" y="6264067"/>
            <a:ext cx="12323036" cy="593933"/>
          </a:xfrm>
          <a:prstGeom prst="rect">
            <a:avLst/>
          </a:prstGeom>
          <a:solidFill>
            <a:srgbClr val="0530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A69A28-B00B-46A6-B7FC-1EC9654393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654" y="155304"/>
            <a:ext cx="1292291" cy="1745204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962DD6-86AD-4867-B76B-CC3D718E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FA940C-211A-46CA-A01C-384E75238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B7F840-19F6-4023-893C-62A560845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Präsidialjahr 2023/2024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5B53E-19F9-4632-83D7-A4B2351C8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7B64BB-8FF3-4454-8749-4FE09AD33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04668B3-4B73-4D5A-B363-BE55BE31075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38E26DF-04BC-42F2-8FBF-7C9AE6ED35B7}"/>
              </a:ext>
            </a:extLst>
          </p:cNvPr>
          <p:cNvGrpSpPr/>
          <p:nvPr userDrawn="1"/>
        </p:nvGrpSpPr>
        <p:grpSpPr>
          <a:xfrm rot="19295642">
            <a:off x="-751873" y="357591"/>
            <a:ext cx="2685480" cy="247195"/>
            <a:chOff x="114655" y="1325975"/>
            <a:chExt cx="1447090" cy="359449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38AA6D8-C49B-4F98-96A2-E7A5D7B4D557}"/>
                </a:ext>
              </a:extLst>
            </p:cNvPr>
            <p:cNvSpPr/>
            <p:nvPr userDrawn="1"/>
          </p:nvSpPr>
          <p:spPr>
            <a:xfrm>
              <a:off x="114655" y="1325975"/>
              <a:ext cx="1447088" cy="125323"/>
            </a:xfrm>
            <a:prstGeom prst="rect">
              <a:avLst/>
            </a:prstGeom>
            <a:solidFill>
              <a:srgbClr val="0530F3"/>
            </a:solidFill>
            <a:ln>
              <a:solidFill>
                <a:srgbClr val="0530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AAE96C0F-5576-4FCF-AA4C-BA7AE632B7B3}"/>
                </a:ext>
              </a:extLst>
            </p:cNvPr>
            <p:cNvSpPr/>
            <p:nvPr userDrawn="1"/>
          </p:nvSpPr>
          <p:spPr>
            <a:xfrm>
              <a:off x="114657" y="1560101"/>
              <a:ext cx="1447088" cy="125323"/>
            </a:xfrm>
            <a:prstGeom prst="rect">
              <a:avLst/>
            </a:prstGeom>
            <a:solidFill>
              <a:srgbClr val="F10304"/>
            </a:solidFill>
            <a:ln>
              <a:solidFill>
                <a:srgbClr val="E803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1417465-C2F9-431A-B7D9-70947CB21D8D}"/>
                </a:ext>
              </a:extLst>
            </p:cNvPr>
            <p:cNvSpPr/>
            <p:nvPr userDrawn="1"/>
          </p:nvSpPr>
          <p:spPr>
            <a:xfrm>
              <a:off x="114656" y="1434778"/>
              <a:ext cx="1447088" cy="125323"/>
            </a:xfrm>
            <a:prstGeom prst="rect">
              <a:avLst/>
            </a:prstGeom>
            <a:solidFill>
              <a:srgbClr val="FBCD08"/>
            </a:solidFill>
            <a:ln>
              <a:solidFill>
                <a:srgbClr val="FBCD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585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FDDC-DC9D-4493-A6B7-9A0C9C707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357" y="1401097"/>
            <a:ext cx="9653392" cy="3583858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Freiheit wagen!</a:t>
            </a:r>
            <a:br>
              <a:rPr lang="de-DE" b="1" dirty="0"/>
            </a:br>
            <a:br>
              <a:rPr lang="de-DE" b="1" dirty="0"/>
            </a:br>
            <a: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Landsmannschaft </a:t>
            </a:r>
            <a:r>
              <a:rPr lang="de-DE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Thuringia</a:t>
            </a:r>
            <a: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 CC</a:t>
            </a:r>
            <a:b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Präsidierende 2023/2024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5D1205-479B-4749-9A59-62656EAE4F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1FC59-A5E1-4CC6-A55F-6B61D9986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61C7B8-EFAD-499A-B686-9688F66F7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029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6F376-40F3-493B-B4BF-76436DF8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Verpflichtende Veranstaltungen </a:t>
            </a:r>
            <a:b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</a:br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  und Aufgaben</a:t>
            </a:r>
            <a:endParaRPr lang="de-DE" dirty="0">
              <a:latin typeface="Old English Text MT" panose="03040902040508030806" pitchFamily="66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9C3F12-F775-45A8-A800-63633B61E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Teilnahme an den Präsidiumssitzungen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Besuch bei den Jahrestagungen anderer Dachverbände (DS, DB, KSCV, WSC)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Chargieren bei runden Stiftungsfesten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6858E4-3F2A-4C4E-BBF1-E2075BC3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5A8B42-34A6-4F9B-B110-8D86CB5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2CDB82-36D2-469E-9F2A-F0E6211C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32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FDDC-DC9D-4493-A6B7-9A0C9C70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 Die </a:t>
            </a:r>
            <a:r>
              <a:rPr lang="de-DE" dirty="0" err="1">
                <a:latin typeface="Old English Text MT" panose="03040902040508030806" pitchFamily="66" charset="0"/>
                <a:cs typeface="Times New Roman" panose="02020603050405020304" pitchFamily="18" charset="0"/>
              </a:rPr>
              <a:t>Thüringerschar</a:t>
            </a:r>
            <a:r>
              <a:rPr lang="de-DE" dirty="0">
                <a:latin typeface="Old English Text MT" panose="03040902040508030806" pitchFamily="66" charset="0"/>
              </a:rPr>
              <a:t>	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2F7ACD-F411-40DE-8B5C-645818EF9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Bundesbestand (Stand April 2022: 2 </a:t>
            </a:r>
            <a:r>
              <a:rPr lang="de-DE" dirty="0" err="1"/>
              <a:t>aFaF</a:t>
            </a:r>
            <a:r>
              <a:rPr lang="de-DE" dirty="0"/>
              <a:t>, 5 </a:t>
            </a:r>
            <a:r>
              <a:rPr lang="de-DE" dirty="0" err="1"/>
              <a:t>aBaB</a:t>
            </a:r>
            <a:r>
              <a:rPr lang="de-DE" dirty="0"/>
              <a:t>, 9 </a:t>
            </a:r>
            <a:r>
              <a:rPr lang="de-DE" dirty="0" err="1"/>
              <a:t>iaBiaB</a:t>
            </a:r>
            <a:r>
              <a:rPr lang="de-DE" dirty="0"/>
              <a:t>, 85 AHAH; 4 CKCK)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Teilnahme an den </a:t>
            </a:r>
            <a:r>
              <a:rPr lang="de-DE" dirty="0" err="1"/>
              <a:t>Pfingstkongreßen</a:t>
            </a:r>
            <a:r>
              <a:rPr lang="de-DE" dirty="0"/>
              <a:t> 2023, </a:t>
            </a:r>
            <a:r>
              <a:rPr lang="de-DE" b="1" dirty="0"/>
              <a:t>2024</a:t>
            </a:r>
            <a:r>
              <a:rPr lang="de-DE" dirty="0"/>
              <a:t> und 2025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Größtmögliche Teilnahme der gesamten </a:t>
            </a:r>
            <a:r>
              <a:rPr lang="de-DE" dirty="0" err="1"/>
              <a:t>Thüringerfamilie</a:t>
            </a: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Übernahme </a:t>
            </a:r>
            <a:r>
              <a:rPr lang="de-DE" dirty="0" err="1"/>
              <a:t>organisatorsicher</a:t>
            </a:r>
            <a:r>
              <a:rPr lang="de-DE" dirty="0"/>
              <a:t> Pflichtaufgaben (</a:t>
            </a:r>
            <a:r>
              <a:rPr lang="de-DE" dirty="0" err="1"/>
              <a:t>Festcommers</a:t>
            </a:r>
            <a:r>
              <a:rPr lang="de-DE" dirty="0"/>
              <a:t>, Ordnungsdienste, etc.)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Teilnahme an den </a:t>
            </a:r>
            <a:r>
              <a:rPr lang="de-DE" dirty="0" err="1"/>
              <a:t>Greifensteintagungen</a:t>
            </a:r>
            <a:r>
              <a:rPr lang="de-DE" dirty="0"/>
              <a:t> in Bad Blankenburg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5D1205-479B-4749-9A59-62656EAE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1FC59-A5E1-4CC6-A55F-6B61D998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61C7B8-EFAD-499A-B686-9688F66F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04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792A1E-3C12-44B1-ACD3-47D143FF6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Teilnahme an den Übergabekommersen 2022, 2023 und 2024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Vertreterabordnungen bei allen CC-Stiftungsfesten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AH Hein v. 6.1.2022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Unterstützung der ortsanwesenden Aktivitas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Unbedingtes Vermeiden eines „Aufreibens“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Dauerhafte Intensivierung der Kontaktkeile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„Söhne zu Thüringern machen“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58A88C-4B06-41E5-949A-44CBAD71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0A6330-9C26-418C-BA55-685DC339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070522-CA35-4740-97DA-247FF414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12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410B7E4-13B8-4C3D-A6AC-F11B62DE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 Die </a:t>
            </a:r>
            <a:r>
              <a:rPr lang="de-DE" dirty="0" err="1">
                <a:latin typeface="Old English Text MT" panose="03040902040508030806" pitchFamily="66" charset="0"/>
                <a:cs typeface="Times New Roman" panose="02020603050405020304" pitchFamily="18" charset="0"/>
              </a:rPr>
              <a:t>Thüringerschar</a:t>
            </a:r>
            <a:r>
              <a:rPr lang="de-DE" dirty="0">
                <a:latin typeface="Old English Text MT" panose="03040902040508030806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74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FDDC-DC9D-4493-A6B7-9A0C9C70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Einnahmen und Ausgaben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E15F715C-A67B-4958-9F08-D8BA54E73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Ausgaben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058A43B-61F2-409A-BAC0-0F7031C49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Einnahmen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B58F0557-B23E-4B97-8350-A28C218198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Zuschuß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CC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Spenden?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Umlage?</a:t>
            </a:r>
          </a:p>
          <a:p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5D1205-479B-4749-9A59-62656EAE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1FC59-A5E1-4CC6-A55F-6B61D998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61C7B8-EFAD-499A-B686-9688F66F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06DC42C9-0BD9-4FE8-9D89-F76A3FD6FE5A}"/>
              </a:ext>
            </a:extLst>
          </p:cNvPr>
          <p:cNvSpPr txBox="1">
            <a:spLocks/>
          </p:cNvSpPr>
          <p:nvPr/>
        </p:nvSpPr>
        <p:spPr>
          <a:xfrm>
            <a:off x="4344988" y="744792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C8DDB44C-8344-4EF7-B53F-E4041E473EC9}"/>
              </a:ext>
            </a:extLst>
          </p:cNvPr>
          <p:cNvSpPr txBox="1">
            <a:spLocks/>
          </p:cNvSpPr>
          <p:nvPr/>
        </p:nvSpPr>
        <p:spPr>
          <a:xfrm>
            <a:off x="966787" y="1679830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Inhaltsplatzhalter 8">
            <a:extLst>
              <a:ext uri="{FF2B5EF4-FFF2-40B4-BE49-F238E27FC236}">
                <a16:creationId xmlns:a16="http://schemas.microsoft.com/office/drawing/2014/main" id="{76D90100-C0BF-4429-94B8-391F67E719AA}"/>
              </a:ext>
            </a:extLst>
          </p:cNvPr>
          <p:cNvSpPr txBox="1">
            <a:spLocks/>
          </p:cNvSpPr>
          <p:nvPr/>
        </p:nvSpPr>
        <p:spPr>
          <a:xfrm>
            <a:off x="878735" y="2503742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Coburg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Präsidialgeschenke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Couleur (Chargenwichs, Fahne, etc.)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Werbung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Farbengeschenke (Damen, Krüge, etc.)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Reisekosten</a:t>
            </a:r>
          </a:p>
        </p:txBody>
      </p:sp>
    </p:spTree>
    <p:extLst>
      <p:ext uri="{BB962C8B-B14F-4D97-AF65-F5344CB8AC3E}">
        <p14:creationId xmlns:p14="http://schemas.microsoft.com/office/powerpoint/2010/main" val="157994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FDDC-DC9D-4493-A6B7-9A0C9C70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Old English Text MT" panose="03040902040508030806" pitchFamily="66" charset="0"/>
              </a:rPr>
              <a:t>Thuringia</a:t>
            </a:r>
            <a:r>
              <a:rPr lang="de-DE" dirty="0"/>
              <a:t>	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2F7ACD-F411-40DE-8B5C-645818EF9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seit Juli 2021 geschah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Inhaltliche Zielsetzungen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Konkrete Zielsetzung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designierten Sprecher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Präsidialjahrsausschuß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Thüringerschar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Pflichtaufgaben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5D1205-479B-4749-9A59-62656EAE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1FC59-A5E1-4CC6-A55F-6B61D998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61C7B8-EFAD-499A-B686-9688F66F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574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FDDC-DC9D-4493-A6B7-9A0C9C70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1112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Was seit Juli 2021 geschah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2F7ACD-F411-40DE-8B5C-645818EF9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Regelmäßige Treffen des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Präsidialjahrsausschußes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Aufforderung an alle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BbrBbr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zur Teilnahme an den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Pfingstkongreßen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 Coburg und für Vorschläge zum Präsidialmotto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Koordinierung der anfallenden Aufgaben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Arbeitsreffen mit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e.v.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L! Brandenburg und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e.v.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T! Berlin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5D1205-479B-4749-9A59-62656EAE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1FC59-A5E1-4CC6-A55F-6B61D998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61C7B8-EFAD-499A-B686-9688F66F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95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20D93-0AD3-4D88-9D24-1444BBFF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Was seit Juli 2021 geschah</a:t>
            </a:r>
            <a:endParaRPr lang="de-DE" dirty="0">
              <a:latin typeface="Old English Text MT" panose="03040902040508030806" pitchFamily="66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3C61D0-D9B2-493C-B56C-5F1601952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1864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Vorbereitung der Aktivitas durch Rhetorik-Seminar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Abfrage Stiftungsfestpatenschaften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Beschlußfassung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CC zur Durchführung des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Pfingstkongreßes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in Coburg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Beschlußfassung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Aktivitas über das Präsidialmotto und die designierten Sprecher u.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Thuringia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124CD3-03D9-4F40-AA63-BA0B4B93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CAAC39-0A57-42BF-A439-21D2EE6C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7E730A-787F-4869-9E28-E911A2E3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37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AC28B-9F22-4F8E-90D7-39487E440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Inhaltliche Zielsetzungen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0874E1-DCEC-4FB3-8DA7-1CF5F720E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Aktuelle Freiheitseinschränkungen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Themenfreiheit in der Universitätslehre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Einschränkungen durch Pandemie-Bestimmungen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Vermittlung von Elementen, freiheitlich konservativen Denkens</a:t>
            </a:r>
          </a:p>
          <a:p>
            <a:pPr marL="457200" lvl="1" indent="0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Darstellung von Angriffen auf Freiheiten in Kritik und Rechtfertigung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5F2CA8-27FE-4ECE-AA21-EE72E2AC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5CE002-405F-45E6-ADE8-8D603E7DF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45A495-3689-4A69-85D8-8AC77DF3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02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4B44E-0161-40EA-9141-4AD76022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Freiheit Wagen – Aber Wie?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0724EA-AA19-4510-81D1-1C034F74C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Bundesintern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Neuschaffung von Diskursräumen zu kontroversen, freiheitlichen Themen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Widerbelebung der Dahlemer Gespräche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Verbandsintern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Themenaufgriff in Gastreden, Präsidialbriefen (CC-Blätter)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Symposien auf der </a:t>
            </a:r>
            <a:r>
              <a:rPr lang="de-DE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Greifensteintagung</a:t>
            </a:r>
            <a:endParaRPr lang="de-DE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Über den Verband hinaus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Festreden sowie Totenrede in Coburg (Thematisierung in Coburger Tagespresse)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4A4490-0358-447E-85F2-38A9C613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6B1C37-FD43-4BA3-8F25-7276E2F5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87FEE5-87E4-4919-93A5-074CF384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21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FDDC-DC9D-4493-A6B7-9A0C9C70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Die Sprecher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5D1205-479B-4749-9A59-62656EAE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1FC59-A5E1-4CC6-A55F-6B61D998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61C7B8-EFAD-499A-B686-9688F66F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359E0EA-2D2A-4431-B4BF-EA06278F9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95" y="1671563"/>
            <a:ext cx="2589195" cy="3407007"/>
          </a:xfrm>
          <a:prstGeom prst="rect">
            <a:avLst/>
          </a:prstGeom>
        </p:spPr>
      </p:pic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C013E07D-2BE7-4EC4-9EDA-A00494CD5B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32370"/>
          <a:stretch/>
        </p:blipFill>
        <p:spPr>
          <a:xfrm>
            <a:off x="1554479" y="1668162"/>
            <a:ext cx="2589196" cy="3387882"/>
          </a:xfrm>
          <a:prstGeom prst="rect">
            <a:avLst/>
          </a:prstGeom>
        </p:spPr>
      </p:pic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126F832A-98E4-4195-A0FC-1A59ECE01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5527" r="10346"/>
          <a:stretch/>
        </p:blipFill>
        <p:spPr>
          <a:xfrm>
            <a:off x="4801402" y="1668162"/>
            <a:ext cx="2747961" cy="3452261"/>
          </a:xfrm>
        </p:spPr>
      </p:pic>
    </p:spTree>
    <p:extLst>
      <p:ext uri="{BB962C8B-B14F-4D97-AF65-F5344CB8AC3E}">
        <p14:creationId xmlns:p14="http://schemas.microsoft.com/office/powerpoint/2010/main" val="255544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FDDC-DC9D-4493-A6B7-9A0C9C70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>
                <a:latin typeface="Old English Text MT" panose="03040902040508030806" pitchFamily="66" charset="0"/>
              </a:rPr>
              <a:t>Präsidialjahrsausschuss</a:t>
            </a:r>
            <a:endParaRPr lang="de-DE" dirty="0">
              <a:latin typeface="Old English Text MT" panose="03040902040508030806" pitchFamily="66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2F7ACD-F411-40DE-8B5C-645818EF9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Aufgaben bis zur Übernahme des Präsidiums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Organisation der Kernaufgaben für das Präsidialjahr (Benennung der Organisationsverantwortlichen und zentralen Redner)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Entlastung der Aktivitas und des Vorstands durch AHAH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Detailplanungen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Aufgabenverteilung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5D1205-479B-4749-9A59-62656EAE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1FC59-A5E1-4CC6-A55F-6B61D998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61C7B8-EFAD-499A-B686-9688F66F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710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FDDC-DC9D-4493-A6B7-9A0C9C70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Verpflichtende Veranstaltungen </a:t>
            </a:r>
            <a:b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</a:br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      und Aufgaben</a:t>
            </a:r>
            <a:r>
              <a:rPr lang="de-DE" dirty="0"/>
              <a:t>	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2F7ACD-F411-40DE-8B5C-645818EF9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de-DE" sz="105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3 x </a:t>
            </a:r>
            <a:r>
              <a:rPr lang="de-DE" dirty="0" err="1"/>
              <a:t>Pfingstkongreß</a:t>
            </a:r>
            <a:r>
              <a:rPr lang="de-DE" dirty="0"/>
              <a:t> in Coburg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3 x </a:t>
            </a:r>
            <a:r>
              <a:rPr lang="de-DE" dirty="0" err="1"/>
              <a:t>Greifensteintagung</a:t>
            </a:r>
            <a:r>
              <a:rPr lang="de-DE" dirty="0"/>
              <a:t> in Bad Blankenburg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b="1" dirty="0"/>
              <a:t>2023</a:t>
            </a:r>
            <a:r>
              <a:rPr lang="de-DE" dirty="0"/>
              <a:t>: Chargieren, Ordner, Tagungsbüro, Referent Hochschulgespräch, Rede Kommers, Totengedenken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4 x </a:t>
            </a:r>
            <a:r>
              <a:rPr lang="de-DE" dirty="0" err="1"/>
              <a:t>Übergabecommers</a:t>
            </a:r>
            <a:endParaRPr lang="de-DE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de-DE" dirty="0"/>
              <a:t>30.07.2022 in Berlin!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5D1205-479B-4749-9A59-62656EAE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1FC59-A5E1-4CC6-A55F-6B61D998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61C7B8-EFAD-499A-B686-9688F66F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96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Breitbild</PresentationFormat>
  <Paragraphs>144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Old English Text MT</vt:lpstr>
      <vt:lpstr>Times New Roman</vt:lpstr>
      <vt:lpstr>Wingdings</vt:lpstr>
      <vt:lpstr>Office</vt:lpstr>
      <vt:lpstr>Freiheit wagen!  Landsmannschaft Thuringia im CC Die Präsidierende 2023/2024</vt:lpstr>
      <vt:lpstr>Thuringia </vt:lpstr>
      <vt:lpstr>Was seit Juli 2021 geschah</vt:lpstr>
      <vt:lpstr>Was seit Juli 2021 geschah</vt:lpstr>
      <vt:lpstr>Inhaltliche Zielsetzungen</vt:lpstr>
      <vt:lpstr>Freiheit Wagen – Aber Wie?</vt:lpstr>
      <vt:lpstr>Die Sprecher</vt:lpstr>
      <vt:lpstr>Präsidialjahrsausschuss</vt:lpstr>
      <vt:lpstr>Verpflichtende Veranstaltungen        und Aufgaben </vt:lpstr>
      <vt:lpstr>Verpflichtende Veranstaltungen    und Aufgaben</vt:lpstr>
      <vt:lpstr> Die Thüringerschar </vt:lpstr>
      <vt:lpstr> Die Thüringerschar </vt:lpstr>
      <vt:lpstr>Einnahmen und Ausgaben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Thuringia</dc:title>
  <dc:creator>Florian André Held</dc:creator>
  <cp:lastModifiedBy>Nils Jenssen</cp:lastModifiedBy>
  <cp:revision>10</cp:revision>
  <dcterms:created xsi:type="dcterms:W3CDTF">2022-01-17T14:04:57Z</dcterms:created>
  <dcterms:modified xsi:type="dcterms:W3CDTF">2022-04-22T18:37:58Z</dcterms:modified>
</cp:coreProperties>
</file>